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2" r:id="rId4"/>
    <p:sldId id="257" r:id="rId5"/>
    <p:sldId id="260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3"/>
    <a:srgbClr val="FFFDF5"/>
    <a:srgbClr val="3541AD"/>
    <a:srgbClr val="FFFFFF"/>
    <a:srgbClr val="6E3BFF"/>
    <a:srgbClr val="7451FF"/>
    <a:srgbClr val="E4D5F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13" name="Title 1"/>
          <p:cNvSpPr txBox="1"/>
          <p:nvPr/>
        </p:nvSpPr>
        <p:spPr>
          <a:xfrm>
            <a:off x="0" y="6092825"/>
            <a:ext cx="12191365" cy="4686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ea"/>
                <a:ea typeface="+mn-ea"/>
                <a:cs typeface="Calibri Light" panose="020F0302020204030204" pitchFamily="34" charset="0"/>
              </a:rPr>
              <a:t>This template is for reference only and is not mandatory. You can also design it according to your own ideas.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ea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1830" y="2042795"/>
            <a:ext cx="108540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800" b="1" kern="0" dirty="0">
                <a:solidFill>
                  <a:schemeClr val="accent4">
                    <a:lumMod val="50000"/>
                  </a:schemeClr>
                </a:solidFill>
                <a:uFillTx/>
                <a:latin typeface="+mj-ea"/>
                <a:ea typeface="+mj-ea"/>
                <a:cs typeface="Calibri Light" panose="020F0302020204030204" pitchFamily="34" charset="0"/>
                <a:sym typeface="+mn-ea"/>
              </a:rPr>
              <a:t>The Title of Your </a:t>
            </a:r>
            <a:endParaRPr lang="en-US" sz="4800" b="1" kern="0" dirty="0">
              <a:solidFill>
                <a:schemeClr val="accent4">
                  <a:lumMod val="50000"/>
                </a:schemeClr>
              </a:solidFill>
              <a:uFillTx/>
              <a:latin typeface="+mj-ea"/>
              <a:ea typeface="+mj-ea"/>
              <a:cs typeface="Calibri Light" panose="020F0302020204030204" pitchFamily="34" charset="0"/>
              <a:sym typeface="+mn-ea"/>
            </a:endParaRPr>
          </a:p>
          <a:p>
            <a:pPr algn="ctr"/>
            <a:r>
              <a:rPr lang="en-US" sz="4800" b="1" kern="0" dirty="0">
                <a:solidFill>
                  <a:schemeClr val="accent4">
                    <a:lumMod val="50000"/>
                  </a:schemeClr>
                </a:solidFill>
                <a:uFillTx/>
                <a:latin typeface="+mj-ea"/>
                <a:ea typeface="+mj-ea"/>
                <a:cs typeface="Calibri Light" panose="020F0302020204030204" pitchFamily="34" charset="0"/>
                <a:sym typeface="+mn-ea"/>
              </a:rPr>
              <a:t>Presentation</a:t>
            </a:r>
            <a:endParaRPr lang="en-US" altLang="en-US" sz="4800" b="1" kern="0" dirty="0">
              <a:solidFill>
                <a:schemeClr val="accent4">
                  <a:lumMod val="50000"/>
                </a:schemeClr>
              </a:solidFill>
              <a:uFillTx/>
              <a:latin typeface="+mj-ea"/>
              <a:ea typeface="+mj-ea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74035" y="39604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sym typeface="+mn-ea"/>
              </a:rPr>
              <a:t>Your Name &amp; Your Organization &amp; Your Email</a:t>
            </a:r>
            <a:endParaRPr lang="en-US" altLang="en-US" sz="1600" kern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140460" y="2292985"/>
            <a:ext cx="9911715" cy="421640"/>
          </a:xfrm>
          <a:prstGeom prst="round2DiagRect">
            <a:avLst/>
          </a:prstGeom>
          <a:gradFill>
            <a:gsLst>
              <a:gs pos="0">
                <a:srgbClr val="FFFDF5">
                  <a:alpha val="0"/>
                </a:srgbClr>
              </a:gs>
              <a:gs pos="50000">
                <a:srgbClr val="FFFDF5"/>
              </a:gs>
              <a:gs pos="100000">
                <a:schemeClr val="bg1">
                  <a:alpha val="0"/>
                </a:schemeClr>
              </a:gs>
            </a:gsLst>
            <a:lin ang="211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Part 01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Title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56075" y="1289685"/>
            <a:ext cx="38792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en-US" altLang="zh-CN" sz="5000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1140460" y="2921000"/>
            <a:ext cx="9911715" cy="421640"/>
          </a:xfrm>
          <a:prstGeom prst="round2DiagRect">
            <a:avLst/>
          </a:prstGeom>
          <a:gradFill>
            <a:gsLst>
              <a:gs pos="0">
                <a:srgbClr val="FFFDF5">
                  <a:alpha val="0"/>
                </a:srgbClr>
              </a:gs>
              <a:gs pos="50000">
                <a:srgbClr val="FFFDF5"/>
              </a:gs>
              <a:gs pos="100000">
                <a:schemeClr val="bg1">
                  <a:alpha val="0"/>
                </a:schemeClr>
              </a:gs>
            </a:gsLst>
            <a:lin ang="211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Part 02：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Title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1140460" y="3549015"/>
            <a:ext cx="9911715" cy="421640"/>
          </a:xfrm>
          <a:prstGeom prst="round2DiagRect">
            <a:avLst/>
          </a:prstGeom>
          <a:gradFill>
            <a:gsLst>
              <a:gs pos="0">
                <a:srgbClr val="FFFDF5">
                  <a:alpha val="0"/>
                </a:srgbClr>
              </a:gs>
              <a:gs pos="50000">
                <a:srgbClr val="FFFDF5"/>
              </a:gs>
              <a:gs pos="100000">
                <a:schemeClr val="bg1">
                  <a:alpha val="0"/>
                </a:schemeClr>
              </a:gs>
            </a:gsLst>
            <a:lin ang="211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Part 03：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Title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1140460" y="4177030"/>
            <a:ext cx="9911715" cy="421640"/>
          </a:xfrm>
          <a:prstGeom prst="round2DiagRect">
            <a:avLst/>
          </a:prstGeom>
          <a:gradFill>
            <a:gsLst>
              <a:gs pos="0">
                <a:srgbClr val="FFFDF5">
                  <a:alpha val="0"/>
                </a:srgbClr>
              </a:gs>
              <a:gs pos="50000">
                <a:srgbClr val="FFFDF5"/>
              </a:gs>
              <a:gs pos="100000">
                <a:schemeClr val="bg1">
                  <a:alpha val="0"/>
                </a:schemeClr>
              </a:gs>
            </a:gsLst>
            <a:lin ang="211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Part 04：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Title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Content Placeholder 2"/>
          <p:cNvSpPr txBox="1"/>
          <p:nvPr/>
        </p:nvSpPr>
        <p:spPr>
          <a:xfrm>
            <a:off x="488461" y="1939200"/>
            <a:ext cx="11215077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j-ea"/>
                <a:ea typeface="+mj-ea"/>
              </a:rPr>
              <a:t>What is the background of this project?</a:t>
            </a:r>
            <a:endParaRPr lang="en-US" sz="2000" dirty="0">
              <a:latin typeface="+mj-ea"/>
              <a:ea typeface="+mj-ea"/>
            </a:endParaRPr>
          </a:p>
          <a:p>
            <a:pPr lvl="1"/>
            <a:r>
              <a:rPr lang="en-US" sz="2000" dirty="0">
                <a:latin typeface="+mj-ea"/>
                <a:ea typeface="+mj-ea"/>
              </a:rPr>
              <a:t>What did you do?</a:t>
            </a:r>
            <a:endParaRPr lang="en-US" sz="2000" dirty="0">
              <a:latin typeface="+mj-ea"/>
              <a:ea typeface="+mj-ea"/>
            </a:endParaRPr>
          </a:p>
          <a:p>
            <a:pPr lvl="1"/>
            <a:r>
              <a:rPr lang="en-US" sz="2000" dirty="0">
                <a:latin typeface="+mj-ea"/>
                <a:ea typeface="+mj-ea"/>
              </a:rPr>
              <a:t>Why did you do it?</a:t>
            </a:r>
            <a:endParaRPr lang="en-US" sz="2000" dirty="0">
              <a:latin typeface="+mj-ea"/>
              <a:ea typeface="+mj-ea"/>
            </a:endParaRPr>
          </a:p>
          <a:p>
            <a:pPr lvl="1"/>
            <a:r>
              <a:rPr lang="en-US" sz="2000" dirty="0">
                <a:latin typeface="+mj-ea"/>
                <a:ea typeface="+mj-ea"/>
              </a:rPr>
              <a:t>What did you expect as an outcome before you started?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45744" y="1033271"/>
            <a:ext cx="8995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ea"/>
                <a:cs typeface="Calibri Light" panose="020F0302020204030204" pitchFamily="34" charset="0"/>
              </a:rPr>
              <a:t>Background</a:t>
            </a:r>
            <a:endParaRPr lang="en-US" sz="3600" b="1" dirty="0">
              <a:latin typeface="+mj-ea"/>
              <a:cs typeface="Calibri Light" panose="020F030202020403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427355" y="2019300"/>
            <a:ext cx="1052957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+mj-ea"/>
                <a:ea typeface="+mj-ea"/>
              </a:rPr>
              <a:t>Figure or table</a:t>
            </a:r>
            <a:endParaRPr lang="en-US" altLang="zh-CN" sz="2000" dirty="0">
              <a:latin typeface="+mj-ea"/>
              <a:ea typeface="+mj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27465" y="1083229"/>
            <a:ext cx="4858666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ea"/>
                <a:cs typeface="Calibri Light" panose="020F0302020204030204" pitchFamily="34" charset="0"/>
              </a:rPr>
              <a:t>M</a:t>
            </a:r>
            <a:r>
              <a:rPr lang="en-US" altLang="zh-CN" sz="3600" b="1" dirty="0">
                <a:latin typeface="+mj-ea"/>
                <a:cs typeface="Calibri Light" panose="020F0302020204030204" pitchFamily="34" charset="0"/>
              </a:rPr>
              <a:t>ethod</a:t>
            </a:r>
            <a:endParaRPr lang="en-US" sz="3600" b="1" dirty="0">
              <a:latin typeface="+mj-ea"/>
              <a:cs typeface="Calibri Light" panose="020F030202020403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453390" y="1940560"/>
            <a:ext cx="10594975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n-ea"/>
                <a:sym typeface="+mn-ea"/>
              </a:rPr>
              <a:t>What did you discover/find out?</a:t>
            </a:r>
            <a:endParaRPr lang="en-US" sz="2000" dirty="0">
              <a:latin typeface="+mn-ea"/>
              <a:sym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3575" y="1058772"/>
            <a:ext cx="7462487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ea"/>
                <a:ea typeface="+mn-ea"/>
                <a:cs typeface="Calibri Light" panose="020F0302020204030204" pitchFamily="34" charset="0"/>
              </a:rPr>
              <a:t>Results &amp; </a:t>
            </a:r>
            <a:r>
              <a:rPr lang="en-US" altLang="zh-CN" sz="3600" b="1" dirty="0">
                <a:latin typeface="+mn-ea"/>
                <a:ea typeface="+mn-ea"/>
                <a:cs typeface="Calibri Light" panose="020F0302020204030204" pitchFamily="34" charset="0"/>
              </a:rPr>
              <a:t>Discussion</a:t>
            </a:r>
            <a:endParaRPr lang="en-US" sz="3600" b="1" dirty="0">
              <a:latin typeface="+mn-ea"/>
              <a:ea typeface="+mn-ea"/>
              <a:cs typeface="Calibri Light" panose="020F030202020403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541988" y="2056841"/>
            <a:ext cx="9333012" cy="1569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j-ea"/>
                <a:ea typeface="+mj-ea"/>
                <a:sym typeface="+mn-ea"/>
              </a:rPr>
              <a:t>What does your paper conclude?</a:t>
            </a:r>
            <a:endParaRPr lang="en-US" sz="2000" dirty="0">
              <a:latin typeface="+mj-ea"/>
              <a:ea typeface="+mj-ea"/>
            </a:endParaRPr>
          </a:p>
          <a:p>
            <a:r>
              <a:rPr lang="en-US" sz="2000" dirty="0">
                <a:latin typeface="+mj-ea"/>
                <a:ea typeface="+mj-ea"/>
                <a:sym typeface="+mn-ea"/>
              </a:rPr>
              <a:t>What further research is required?</a:t>
            </a:r>
            <a:endParaRPr lang="en-US" sz="2000" dirty="0">
              <a:latin typeface="+mj-ea"/>
              <a:ea typeface="+mj-ea"/>
            </a:endParaRPr>
          </a:p>
          <a:p>
            <a:r>
              <a:rPr lang="en-US" sz="2000" dirty="0">
                <a:latin typeface="+mj-ea"/>
                <a:ea typeface="+mj-ea"/>
                <a:sym typeface="+mn-ea"/>
              </a:rPr>
              <a:t>Are there any differences from what you expected?</a:t>
            </a:r>
            <a:endParaRPr lang="en-US" sz="2000" dirty="0">
              <a:latin typeface="+mj-ea"/>
              <a:ea typeface="+mj-ea"/>
            </a:endParaRPr>
          </a:p>
          <a:p>
            <a:endParaRPr lang="en-US" sz="2000" dirty="0">
              <a:latin typeface="+mj-ea"/>
              <a:ea typeface="+mj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616" y="1161040"/>
            <a:ext cx="1017639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ea"/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sz="3600" b="1" dirty="0">
              <a:latin typeface="+mj-ea"/>
              <a:cs typeface="Calibri Light" panose="020F030202020403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38275" y="2200275"/>
            <a:ext cx="9799320" cy="974090"/>
          </a:xfrm>
        </p:spPr>
        <p:txBody>
          <a:bodyPr>
            <a:noAutofit/>
          </a:bodyPr>
          <a:p>
            <a:pPr algn="ctr"/>
            <a:r>
              <a:rPr lang="en-US" altLang="zh-CN" sz="7000" b="1" kern="0" spc="0" dirty="0">
                <a:solidFill>
                  <a:schemeClr val="accent4">
                    <a:lumMod val="50000"/>
                  </a:schemeClr>
                </a:solidFill>
                <a:uFillTx/>
                <a:latin typeface="+mj-ea"/>
                <a:cs typeface="+mj-ea"/>
                <a:sym typeface="+mn-ea"/>
              </a:rPr>
              <a:t>Thank you</a:t>
            </a:r>
            <a:r>
              <a:rPr lang="zh-CN" altLang="en-US" sz="7000" b="1" kern="0" spc="0" dirty="0">
                <a:solidFill>
                  <a:schemeClr val="accent4">
                    <a:lumMod val="50000"/>
                  </a:schemeClr>
                </a:solidFill>
                <a:uFillTx/>
                <a:latin typeface="+mj-ea"/>
                <a:cs typeface="+mj-ea"/>
                <a:sym typeface="+mn-ea"/>
              </a:rPr>
              <a:t>！</a:t>
            </a:r>
            <a:endParaRPr lang="zh-CN" altLang="en-US" sz="7000" b="1" kern="0" spc="0" dirty="0">
              <a:solidFill>
                <a:schemeClr val="accent4">
                  <a:lumMod val="50000"/>
                </a:schemeClr>
              </a:solidFill>
              <a:uFillTx/>
              <a:latin typeface="+mj-ea"/>
              <a:cs typeface="+mj-ea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69285" y="3690575"/>
            <a:ext cx="9799200" cy="1472400"/>
          </a:xfrm>
        </p:spPr>
        <p:txBody>
          <a:bodyPr/>
          <a:p>
            <a:r>
              <a:rPr lang="en-US" altLang="zh-CN" sz="2000" kern="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Calibri Light" panose="020F0302020204030204" pitchFamily="34" charset="0"/>
                <a:sym typeface="+mn-ea"/>
              </a:rPr>
              <a:t>Your Contact Info.</a:t>
            </a:r>
            <a:endParaRPr lang="en-US" altLang="zh-CN" sz="2000" kern="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Calibri Light" panose="020F0302020204030204" pitchFamily="3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WPS 演示</Application>
  <PresentationFormat>宽屏</PresentationFormat>
  <Paragraphs>43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Calibri Light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Young</cp:lastModifiedBy>
  <cp:revision>169</cp:revision>
  <dcterms:created xsi:type="dcterms:W3CDTF">2019-06-19T02:08:00Z</dcterms:created>
  <dcterms:modified xsi:type="dcterms:W3CDTF">2026-05-29T09:55:50Z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56A30F04313345248CF5F431C4C0816C_13</vt:lpwstr>
  </property>
</Properties>
</file>