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7" r:id="rId3"/>
  </p:sldIdLst>
  <p:sldSz cx="30274895" cy="42803445"/>
  <p:notesSz cx="6858000" cy="9144000"/>
  <p:defaultTextStyle>
    <a:defPPr>
      <a:defRPr lang="en-US"/>
    </a:defPPr>
    <a:lvl1pPr marL="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13360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2665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4001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5337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6673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8003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9339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70675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61" userDrawn="1">
          <p15:clr>
            <a:srgbClr val="A4A3A4"/>
          </p15:clr>
        </p15:guide>
        <p15:guide id="2" pos="10217" userDrawn="1">
          <p15:clr>
            <a:srgbClr val="A4A3A4"/>
          </p15:clr>
        </p15:guide>
        <p15:guide id="3" orient="horz" pos="13482" userDrawn="1">
          <p15:clr>
            <a:srgbClr val="A4A3A4"/>
          </p15:clr>
        </p15:guide>
        <p15:guide id="4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58B7"/>
    <a:srgbClr val="07267C"/>
    <a:srgbClr val="C2E7FB"/>
    <a:srgbClr val="5895D4"/>
    <a:srgbClr val="0345AD"/>
    <a:srgbClr val="1881DA"/>
    <a:srgbClr val="0043AD"/>
    <a:srgbClr val="3E6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11" d="100"/>
          <a:sy n="11" d="100"/>
        </p:scale>
        <p:origin x="2794" y="355"/>
      </p:cViewPr>
      <p:guideLst>
        <p:guide orient="horz" pos="15861"/>
        <p:guide pos="10217"/>
        <p:guide orient="horz" pos="13482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64B6D-B5F3-4F82-AFFC-C0523A99C61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06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349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056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99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405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048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755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398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2" y="13296915"/>
            <a:ext cx="25733932" cy="91750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4" y="24255465"/>
            <a:ext cx="21192649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3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71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06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42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678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813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4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084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8588" y="9145350"/>
            <a:ext cx="20435769" cy="1947769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41282" y="9145350"/>
            <a:ext cx="60802719" cy="1947769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5" y="27505386"/>
            <a:ext cx="25733932" cy="8501302"/>
          </a:xfrm>
        </p:spPr>
        <p:txBody>
          <a:bodyPr anchor="t"/>
          <a:lstStyle>
            <a:lvl1pPr algn="l">
              <a:defRPr sz="1872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5" y="18142065"/>
            <a:ext cx="25733932" cy="9363319"/>
          </a:xfrm>
        </p:spPr>
        <p:txBody>
          <a:bodyPr anchor="b"/>
          <a:lstStyle>
            <a:lvl1pPr marL="0" indent="0">
              <a:buNone/>
              <a:defRPr sz="9310">
                <a:solidFill>
                  <a:schemeClr val="tx1">
                    <a:tint val="75000"/>
                  </a:schemeClr>
                </a:solidFill>
              </a:defRPr>
            </a:lvl1pPr>
            <a:lvl2pPr marL="2135505" indent="0">
              <a:buNone/>
              <a:defRPr sz="8310">
                <a:solidFill>
                  <a:schemeClr val="tx1">
                    <a:tint val="75000"/>
                  </a:schemeClr>
                </a:solidFill>
              </a:defRPr>
            </a:lvl2pPr>
            <a:lvl3pPr marL="4271010" indent="0">
              <a:buNone/>
              <a:defRPr sz="7510">
                <a:solidFill>
                  <a:schemeClr val="tx1">
                    <a:tint val="75000"/>
                  </a:schemeClr>
                </a:solidFill>
              </a:defRPr>
            </a:lvl3pPr>
            <a:lvl4pPr marL="6406515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4pPr>
            <a:lvl5pPr marL="8542020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5pPr>
            <a:lvl6pPr marL="10678160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6pPr>
            <a:lvl7pPr marL="12813665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7pPr>
            <a:lvl8pPr marL="14949170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8pPr>
            <a:lvl9pPr marL="17084675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41283" y="53266906"/>
            <a:ext cx="40619245" cy="150655377"/>
          </a:xfrm>
        </p:spPr>
        <p:txBody>
          <a:bodyPr/>
          <a:lstStyle>
            <a:lvl1pPr>
              <a:defRPr sz="13015"/>
            </a:lvl1pPr>
            <a:lvl2pPr>
              <a:defRPr sz="11210"/>
            </a:lvl2pPr>
            <a:lvl3pPr>
              <a:defRPr sz="9310"/>
            </a:lvl3pPr>
            <a:lvl4pPr>
              <a:defRPr sz="8310"/>
            </a:lvl4pPr>
            <a:lvl5pPr>
              <a:defRPr sz="8310"/>
            </a:lvl5pPr>
            <a:lvl6pPr>
              <a:defRPr sz="8310"/>
            </a:lvl6pPr>
            <a:lvl7pPr>
              <a:defRPr sz="8310"/>
            </a:lvl7pPr>
            <a:lvl8pPr>
              <a:defRPr sz="8310"/>
            </a:lvl8pPr>
            <a:lvl9pPr>
              <a:defRPr sz="831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65113" y="53266906"/>
            <a:ext cx="40619245" cy="150655377"/>
          </a:xfrm>
        </p:spPr>
        <p:txBody>
          <a:bodyPr/>
          <a:lstStyle>
            <a:lvl1pPr>
              <a:defRPr sz="13015"/>
            </a:lvl1pPr>
            <a:lvl2pPr>
              <a:defRPr sz="11210"/>
            </a:lvl2pPr>
            <a:lvl3pPr>
              <a:defRPr sz="9310"/>
            </a:lvl3pPr>
            <a:lvl4pPr>
              <a:defRPr sz="8310"/>
            </a:lvl4pPr>
            <a:lvl5pPr>
              <a:defRPr sz="8310"/>
            </a:lvl5pPr>
            <a:lvl6pPr>
              <a:defRPr sz="8310"/>
            </a:lvl6pPr>
            <a:lvl7pPr>
              <a:defRPr sz="8310"/>
            </a:lvl7pPr>
            <a:lvl8pPr>
              <a:defRPr sz="8310"/>
            </a:lvl8pPr>
            <a:lvl9pPr>
              <a:defRPr sz="831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2" y="1714136"/>
            <a:ext cx="27247692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2" y="9581310"/>
            <a:ext cx="13376810" cy="3993034"/>
          </a:xfrm>
        </p:spPr>
        <p:txBody>
          <a:bodyPr anchor="b"/>
          <a:lstStyle>
            <a:lvl1pPr marL="0" indent="0">
              <a:buNone/>
              <a:defRPr sz="11210" b="1"/>
            </a:lvl1pPr>
            <a:lvl2pPr marL="2135505" indent="0">
              <a:buNone/>
              <a:defRPr sz="9310" b="1"/>
            </a:lvl2pPr>
            <a:lvl3pPr marL="4271010" indent="0">
              <a:buNone/>
              <a:defRPr sz="8310" b="1"/>
            </a:lvl3pPr>
            <a:lvl4pPr marL="6406515" indent="0">
              <a:buNone/>
              <a:defRPr sz="7510" b="1"/>
            </a:lvl4pPr>
            <a:lvl5pPr marL="8542020" indent="0">
              <a:buNone/>
              <a:defRPr sz="7510" b="1"/>
            </a:lvl5pPr>
            <a:lvl6pPr marL="10678160" indent="0">
              <a:buNone/>
              <a:defRPr sz="7510" b="1"/>
            </a:lvl6pPr>
            <a:lvl7pPr marL="12813665" indent="0">
              <a:buNone/>
              <a:defRPr sz="7510" b="1"/>
            </a:lvl7pPr>
            <a:lvl8pPr marL="14949170" indent="0">
              <a:buNone/>
              <a:defRPr sz="7510" b="1"/>
            </a:lvl8pPr>
            <a:lvl9pPr marL="17084675" indent="0">
              <a:buNone/>
              <a:defRPr sz="751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2" y="13574343"/>
            <a:ext cx="13376810" cy="24661708"/>
          </a:xfrm>
        </p:spPr>
        <p:txBody>
          <a:bodyPr/>
          <a:lstStyle>
            <a:lvl1pPr>
              <a:defRPr sz="11210"/>
            </a:lvl1pPr>
            <a:lvl2pPr>
              <a:defRPr sz="9310"/>
            </a:lvl2pPr>
            <a:lvl3pPr>
              <a:defRPr sz="8310"/>
            </a:lvl3pPr>
            <a:lvl4pPr>
              <a:defRPr sz="7510"/>
            </a:lvl4pPr>
            <a:lvl5pPr>
              <a:defRPr sz="7510"/>
            </a:lvl5pPr>
            <a:lvl6pPr>
              <a:defRPr sz="7510"/>
            </a:lvl6pPr>
            <a:lvl7pPr>
              <a:defRPr sz="7510"/>
            </a:lvl7pPr>
            <a:lvl8pPr>
              <a:defRPr sz="7510"/>
            </a:lvl8pPr>
            <a:lvl9pPr>
              <a:defRPr sz="751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93" y="9581310"/>
            <a:ext cx="13382065" cy="3993034"/>
          </a:xfrm>
        </p:spPr>
        <p:txBody>
          <a:bodyPr anchor="b"/>
          <a:lstStyle>
            <a:lvl1pPr marL="0" indent="0">
              <a:buNone/>
              <a:defRPr sz="11210" b="1"/>
            </a:lvl1pPr>
            <a:lvl2pPr marL="2135505" indent="0">
              <a:buNone/>
              <a:defRPr sz="9310" b="1"/>
            </a:lvl2pPr>
            <a:lvl3pPr marL="4271010" indent="0">
              <a:buNone/>
              <a:defRPr sz="8310" b="1"/>
            </a:lvl3pPr>
            <a:lvl4pPr marL="6406515" indent="0">
              <a:buNone/>
              <a:defRPr sz="7510" b="1"/>
            </a:lvl4pPr>
            <a:lvl5pPr marL="8542020" indent="0">
              <a:buNone/>
              <a:defRPr sz="7510" b="1"/>
            </a:lvl5pPr>
            <a:lvl6pPr marL="10678160" indent="0">
              <a:buNone/>
              <a:defRPr sz="7510" b="1"/>
            </a:lvl6pPr>
            <a:lvl7pPr marL="12813665" indent="0">
              <a:buNone/>
              <a:defRPr sz="7510" b="1"/>
            </a:lvl7pPr>
            <a:lvl8pPr marL="14949170" indent="0">
              <a:buNone/>
              <a:defRPr sz="7510" b="1"/>
            </a:lvl8pPr>
            <a:lvl9pPr marL="17084675" indent="0">
              <a:buNone/>
              <a:defRPr sz="751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93" y="13574343"/>
            <a:ext cx="13382065" cy="24661708"/>
          </a:xfrm>
        </p:spPr>
        <p:txBody>
          <a:bodyPr/>
          <a:lstStyle>
            <a:lvl1pPr>
              <a:defRPr sz="11210"/>
            </a:lvl1pPr>
            <a:lvl2pPr>
              <a:defRPr sz="9310"/>
            </a:lvl2pPr>
            <a:lvl3pPr>
              <a:defRPr sz="8310"/>
            </a:lvl3pPr>
            <a:lvl4pPr>
              <a:defRPr sz="7510"/>
            </a:lvl4pPr>
            <a:lvl5pPr>
              <a:defRPr sz="7510"/>
            </a:lvl5pPr>
            <a:lvl6pPr>
              <a:defRPr sz="7510"/>
            </a:lvl6pPr>
            <a:lvl7pPr>
              <a:defRPr sz="7510"/>
            </a:lvl7pPr>
            <a:lvl8pPr>
              <a:defRPr sz="7510"/>
            </a:lvl8pPr>
            <a:lvl9pPr>
              <a:defRPr sz="751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5" y="1704225"/>
            <a:ext cx="9960337" cy="7252860"/>
          </a:xfrm>
        </p:spPr>
        <p:txBody>
          <a:bodyPr anchor="b"/>
          <a:lstStyle>
            <a:lvl1pPr algn="l">
              <a:defRPr sz="931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68" y="1704229"/>
            <a:ext cx="16924685" cy="36531826"/>
          </a:xfrm>
        </p:spPr>
        <p:txBody>
          <a:bodyPr/>
          <a:lstStyle>
            <a:lvl1pPr>
              <a:defRPr sz="14915"/>
            </a:lvl1pPr>
            <a:lvl2pPr>
              <a:defRPr sz="13015"/>
            </a:lvl2pPr>
            <a:lvl3pPr>
              <a:defRPr sz="11210"/>
            </a:lvl3pPr>
            <a:lvl4pPr>
              <a:defRPr sz="9310"/>
            </a:lvl4pPr>
            <a:lvl5pPr>
              <a:defRPr sz="9310"/>
            </a:lvl5pPr>
            <a:lvl6pPr>
              <a:defRPr sz="9310"/>
            </a:lvl6pPr>
            <a:lvl7pPr>
              <a:defRPr sz="9310"/>
            </a:lvl7pPr>
            <a:lvl8pPr>
              <a:defRPr sz="9310"/>
            </a:lvl8pPr>
            <a:lvl9pPr>
              <a:defRPr sz="931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5" y="8957087"/>
            <a:ext cx="9960337" cy="29278967"/>
          </a:xfrm>
        </p:spPr>
        <p:txBody>
          <a:bodyPr/>
          <a:lstStyle>
            <a:lvl1pPr marL="0" indent="0">
              <a:buNone/>
              <a:defRPr sz="6505"/>
            </a:lvl1pPr>
            <a:lvl2pPr marL="2135505" indent="0">
              <a:buNone/>
              <a:defRPr sz="5505"/>
            </a:lvl2pPr>
            <a:lvl3pPr marL="4271010" indent="0">
              <a:buNone/>
              <a:defRPr sz="4705"/>
            </a:lvl3pPr>
            <a:lvl4pPr marL="6406515" indent="0">
              <a:buNone/>
              <a:defRPr sz="4205"/>
            </a:lvl4pPr>
            <a:lvl5pPr marL="8542020" indent="0">
              <a:buNone/>
              <a:defRPr sz="4205"/>
            </a:lvl5pPr>
            <a:lvl6pPr marL="10678160" indent="0">
              <a:buNone/>
              <a:defRPr sz="4205"/>
            </a:lvl6pPr>
            <a:lvl7pPr marL="12813665" indent="0">
              <a:buNone/>
              <a:defRPr sz="4205"/>
            </a:lvl7pPr>
            <a:lvl8pPr marL="14949170" indent="0">
              <a:buNone/>
              <a:defRPr sz="4205"/>
            </a:lvl8pPr>
            <a:lvl9pPr marL="17084675" indent="0">
              <a:buNone/>
              <a:defRPr sz="420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4" y="29962637"/>
            <a:ext cx="18165128" cy="3537259"/>
          </a:xfrm>
        </p:spPr>
        <p:txBody>
          <a:bodyPr anchor="b"/>
          <a:lstStyle>
            <a:lvl1pPr algn="l">
              <a:defRPr sz="931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4" y="3824597"/>
            <a:ext cx="18165128" cy="25682258"/>
          </a:xfrm>
        </p:spPr>
        <p:txBody>
          <a:bodyPr/>
          <a:lstStyle>
            <a:lvl1pPr marL="0" indent="0">
              <a:buNone/>
              <a:defRPr sz="14915"/>
            </a:lvl1pPr>
            <a:lvl2pPr marL="2135505" indent="0">
              <a:buNone/>
              <a:defRPr sz="13015"/>
            </a:lvl2pPr>
            <a:lvl3pPr marL="4271010" indent="0">
              <a:buNone/>
              <a:defRPr sz="11210"/>
            </a:lvl3pPr>
            <a:lvl4pPr marL="6406515" indent="0">
              <a:buNone/>
              <a:defRPr sz="9310"/>
            </a:lvl4pPr>
            <a:lvl5pPr marL="8542020" indent="0">
              <a:buNone/>
              <a:defRPr sz="9310"/>
            </a:lvl5pPr>
            <a:lvl6pPr marL="10678160" indent="0">
              <a:buNone/>
              <a:defRPr sz="9310"/>
            </a:lvl6pPr>
            <a:lvl7pPr marL="12813665" indent="0">
              <a:buNone/>
              <a:defRPr sz="9310"/>
            </a:lvl7pPr>
            <a:lvl8pPr marL="14949170" indent="0">
              <a:buNone/>
              <a:defRPr sz="9310"/>
            </a:lvl8pPr>
            <a:lvl9pPr marL="17084675" indent="0">
              <a:buNone/>
              <a:defRPr sz="931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4" y="33499896"/>
            <a:ext cx="18165128" cy="5023494"/>
          </a:xfrm>
        </p:spPr>
        <p:txBody>
          <a:bodyPr/>
          <a:lstStyle>
            <a:lvl1pPr marL="0" indent="0">
              <a:buNone/>
              <a:defRPr sz="6505"/>
            </a:lvl1pPr>
            <a:lvl2pPr marL="2135505" indent="0">
              <a:buNone/>
              <a:defRPr sz="5505"/>
            </a:lvl2pPr>
            <a:lvl3pPr marL="4271010" indent="0">
              <a:buNone/>
              <a:defRPr sz="4705"/>
            </a:lvl3pPr>
            <a:lvl4pPr marL="6406515" indent="0">
              <a:buNone/>
              <a:defRPr sz="4205"/>
            </a:lvl4pPr>
            <a:lvl5pPr marL="8542020" indent="0">
              <a:buNone/>
              <a:defRPr sz="4205"/>
            </a:lvl5pPr>
            <a:lvl6pPr marL="10678160" indent="0">
              <a:buNone/>
              <a:defRPr sz="4205"/>
            </a:lvl6pPr>
            <a:lvl7pPr marL="12813665" indent="0">
              <a:buNone/>
              <a:defRPr sz="4205"/>
            </a:lvl7pPr>
            <a:lvl8pPr marL="14949170" indent="0">
              <a:buNone/>
              <a:defRPr sz="4205"/>
            </a:lvl8pPr>
            <a:lvl9pPr marL="17084675" indent="0">
              <a:buNone/>
              <a:defRPr sz="420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762" y="1714136"/>
            <a:ext cx="27247692" cy="7133961"/>
          </a:xfrm>
          <a:prstGeom prst="rect">
            <a:avLst/>
          </a:prstGeom>
        </p:spPr>
        <p:txBody>
          <a:bodyPr vert="horz" lIns="426689" tIns="213344" rIns="426689" bIns="21334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2" y="9987549"/>
            <a:ext cx="27247692" cy="28248505"/>
          </a:xfrm>
          <a:prstGeom prst="rect">
            <a:avLst/>
          </a:prstGeom>
        </p:spPr>
        <p:txBody>
          <a:bodyPr vert="horz" lIns="426689" tIns="213344" rIns="426689" bIns="213344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763" y="39672752"/>
            <a:ext cx="7064216" cy="2278903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l">
              <a:defRPr sz="5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033" y="39672752"/>
            <a:ext cx="9587151" cy="2278903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ctr">
              <a:defRPr sz="5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237" y="39672752"/>
            <a:ext cx="7064216" cy="2278903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r">
              <a:defRPr sz="5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35505" rtl="0" eaLnBrk="1" latinLnBrk="0" hangingPunct="1">
        <a:spcBef>
          <a:spcPct val="0"/>
        </a:spcBef>
        <a:buNone/>
        <a:defRPr sz="20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1470" indent="-1601470" algn="l" defTabSz="2135505" rtl="0" eaLnBrk="1" latinLnBrk="0" hangingPunct="1">
        <a:spcBef>
          <a:spcPct val="20000"/>
        </a:spcBef>
        <a:buFont typeface="Arial" panose="020B0604020202020204"/>
        <a:buChar char="•"/>
        <a:defRPr sz="14915" kern="1200">
          <a:solidFill>
            <a:schemeClr val="tx1"/>
          </a:solidFill>
          <a:latin typeface="+mn-lt"/>
          <a:ea typeface="+mn-ea"/>
          <a:cs typeface="+mn-cs"/>
        </a:defRPr>
      </a:lvl1pPr>
      <a:lvl2pPr marL="3470275" indent="-1334770" algn="l" defTabSz="2135505" rtl="0" eaLnBrk="1" latinLnBrk="0" hangingPunct="1">
        <a:spcBef>
          <a:spcPct val="20000"/>
        </a:spcBef>
        <a:buFont typeface="Arial" panose="020B0604020202020204"/>
        <a:buChar char="–"/>
        <a:defRPr sz="13015" kern="1200">
          <a:solidFill>
            <a:schemeClr val="tx1"/>
          </a:solidFill>
          <a:latin typeface="+mn-lt"/>
          <a:ea typeface="+mn-ea"/>
          <a:cs typeface="+mn-cs"/>
        </a:defRPr>
      </a:lvl2pPr>
      <a:lvl3pPr marL="5339080" indent="-1068070" algn="l" defTabSz="2135505" rtl="0" eaLnBrk="1" latinLnBrk="0" hangingPunct="1">
        <a:spcBef>
          <a:spcPct val="20000"/>
        </a:spcBef>
        <a:buFont typeface="Arial" panose="020B0604020202020204"/>
        <a:buChar char="•"/>
        <a:defRPr sz="11210" kern="1200">
          <a:solidFill>
            <a:schemeClr val="tx1"/>
          </a:solidFill>
          <a:latin typeface="+mn-lt"/>
          <a:ea typeface="+mn-ea"/>
          <a:cs typeface="+mn-cs"/>
        </a:defRPr>
      </a:lvl3pPr>
      <a:lvl4pPr marL="7474585" indent="-1068070" algn="l" defTabSz="2135505" rtl="0" eaLnBrk="1" latinLnBrk="0" hangingPunct="1">
        <a:spcBef>
          <a:spcPct val="20000"/>
        </a:spcBef>
        <a:buFont typeface="Arial" panose="020B0604020202020204"/>
        <a:buChar char="–"/>
        <a:defRPr sz="9310" kern="1200">
          <a:solidFill>
            <a:schemeClr val="tx1"/>
          </a:solidFill>
          <a:latin typeface="+mn-lt"/>
          <a:ea typeface="+mn-ea"/>
          <a:cs typeface="+mn-cs"/>
        </a:defRPr>
      </a:lvl4pPr>
      <a:lvl5pPr marL="9610090" indent="-1068070" algn="l" defTabSz="2135505" rtl="0" eaLnBrk="1" latinLnBrk="0" hangingPunct="1">
        <a:spcBef>
          <a:spcPct val="20000"/>
        </a:spcBef>
        <a:buFont typeface="Arial" panose="020B0604020202020204"/>
        <a:buChar char="»"/>
        <a:defRPr sz="9310" kern="1200">
          <a:solidFill>
            <a:schemeClr val="tx1"/>
          </a:solidFill>
          <a:latin typeface="+mn-lt"/>
          <a:ea typeface="+mn-ea"/>
          <a:cs typeface="+mn-cs"/>
        </a:defRPr>
      </a:lvl5pPr>
      <a:lvl6pPr marL="11745595" indent="-1068070" algn="l" defTabSz="2135505" rtl="0" eaLnBrk="1" latinLnBrk="0" hangingPunct="1">
        <a:spcBef>
          <a:spcPct val="20000"/>
        </a:spcBef>
        <a:buFont typeface="Arial" panose="020B0604020202020204"/>
        <a:buChar char="•"/>
        <a:defRPr sz="9310" kern="1200">
          <a:solidFill>
            <a:schemeClr val="tx1"/>
          </a:solidFill>
          <a:latin typeface="+mn-lt"/>
          <a:ea typeface="+mn-ea"/>
          <a:cs typeface="+mn-cs"/>
        </a:defRPr>
      </a:lvl6pPr>
      <a:lvl7pPr marL="13881100" indent="-1068070" algn="l" defTabSz="2135505" rtl="0" eaLnBrk="1" latinLnBrk="0" hangingPunct="1">
        <a:spcBef>
          <a:spcPct val="20000"/>
        </a:spcBef>
        <a:buFont typeface="Arial" panose="020B0604020202020204"/>
        <a:buChar char="•"/>
        <a:defRPr sz="9310" kern="1200">
          <a:solidFill>
            <a:schemeClr val="tx1"/>
          </a:solidFill>
          <a:latin typeface="+mn-lt"/>
          <a:ea typeface="+mn-ea"/>
          <a:cs typeface="+mn-cs"/>
        </a:defRPr>
      </a:lvl7pPr>
      <a:lvl8pPr marL="16016605" indent="-1068070" algn="l" defTabSz="2135505" rtl="0" eaLnBrk="1" latinLnBrk="0" hangingPunct="1">
        <a:spcBef>
          <a:spcPct val="20000"/>
        </a:spcBef>
        <a:buFont typeface="Arial" panose="020B0604020202020204"/>
        <a:buChar char="•"/>
        <a:defRPr sz="9310" kern="1200">
          <a:solidFill>
            <a:schemeClr val="tx1"/>
          </a:solidFill>
          <a:latin typeface="+mn-lt"/>
          <a:ea typeface="+mn-ea"/>
          <a:cs typeface="+mn-cs"/>
        </a:defRPr>
      </a:lvl8pPr>
      <a:lvl9pPr marL="18152110" indent="-1068070" algn="l" defTabSz="2135505" rtl="0" eaLnBrk="1" latinLnBrk="0" hangingPunct="1">
        <a:spcBef>
          <a:spcPct val="20000"/>
        </a:spcBef>
        <a:buFont typeface="Arial" panose="020B0604020202020204"/>
        <a:buChar char="•"/>
        <a:defRPr sz="93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5505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1pPr>
      <a:lvl2pPr marL="2135505" algn="l" defTabSz="2135505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2pPr>
      <a:lvl3pPr marL="4271010" algn="l" defTabSz="2135505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3pPr>
      <a:lvl4pPr marL="6406515" algn="l" defTabSz="2135505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4pPr>
      <a:lvl5pPr marL="8542020" algn="l" defTabSz="2135505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5pPr>
      <a:lvl6pPr marL="10678160" algn="l" defTabSz="2135505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6pPr>
      <a:lvl7pPr marL="12813665" algn="l" defTabSz="2135505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7pPr>
      <a:lvl8pPr marL="14949170" algn="l" defTabSz="2135505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8pPr>
      <a:lvl9pPr marL="17084675" algn="l" defTabSz="2135505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17226" y="2197323"/>
            <a:ext cx="30275214" cy="14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itle 1"/>
          <p:cNvSpPr txBox="1"/>
          <p:nvPr/>
        </p:nvSpPr>
        <p:spPr>
          <a:xfrm>
            <a:off x="-1" y="2542758"/>
            <a:ext cx="30257989" cy="1909055"/>
          </a:xfrm>
          <a:prstGeom prst="rect">
            <a:avLst/>
          </a:prstGeom>
        </p:spPr>
        <p:txBody>
          <a:bodyPr vert="horz" lIns="427137" tIns="213568" rIns="427137" bIns="213568" rtlCol="0" anchor="ctr">
            <a:noAutofit/>
          </a:bodyPr>
          <a:lstStyle>
            <a:lvl1pPr algn="ctr" defTabSz="2133600" rtl="0" eaLnBrk="1" latinLnBrk="0" hangingPunct="1">
              <a:spcBef>
                <a:spcPct val="0"/>
              </a:spcBef>
              <a:buNone/>
              <a:defRPr sz="2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ubtitle 2"/>
          <p:cNvSpPr txBox="1"/>
          <p:nvPr/>
        </p:nvSpPr>
        <p:spPr>
          <a:xfrm>
            <a:off x="1355202" y="3764238"/>
            <a:ext cx="27789496" cy="1903388"/>
          </a:xfrm>
          <a:prstGeom prst="rect">
            <a:avLst/>
          </a:prstGeom>
        </p:spPr>
        <p:txBody>
          <a:bodyPr vert="horz" lIns="427137" tIns="213568" rIns="427137" bIns="213568" rtlCol="0" anchor="ctr">
            <a:normAutofit/>
          </a:bodyPr>
          <a:lstStyle>
            <a:lvl1pPr marL="1600200" indent="-16002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1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67100" indent="-13335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–"/>
              <a:defRPr sz="1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33365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466965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–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00565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»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734165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67130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000730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134330" indent="-1066800" algn="l" defTabSz="21336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9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Author names and affiliations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itle 1"/>
          <p:cNvSpPr txBox="1"/>
          <p:nvPr/>
        </p:nvSpPr>
        <p:spPr>
          <a:xfrm>
            <a:off x="21876920" y="7541764"/>
            <a:ext cx="8145091" cy="1909055"/>
          </a:xfrm>
          <a:prstGeom prst="rect">
            <a:avLst/>
          </a:prstGeom>
        </p:spPr>
        <p:txBody>
          <a:bodyPr vert="horz" lIns="427137" tIns="213568" rIns="427137" bIns="213568" rtlCol="0" anchor="ctr">
            <a:noAutofit/>
          </a:bodyPr>
          <a:lstStyle>
            <a:lvl1pPr algn="ctr" defTabSz="2133600" rtl="0" eaLnBrk="1" latinLnBrk="0" hangingPunct="1">
              <a:spcBef>
                <a:spcPct val="0"/>
              </a:spcBef>
              <a:buNone/>
              <a:defRPr sz="2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7205" dirty="0">
                <a:solidFill>
                  <a:schemeClr val="bg1"/>
                </a:solidFill>
              </a:rPr>
              <a:t>Paper ID: </a:t>
            </a:r>
            <a:endParaRPr lang="en-US" sz="7205" dirty="0">
              <a:solidFill>
                <a:schemeClr val="bg1"/>
              </a:solidFill>
            </a:endParaRPr>
          </a:p>
        </p:txBody>
      </p:sp>
      <p:sp>
        <p:nvSpPr>
          <p:cNvPr id="47" name="Rectangle 13"/>
          <p:cNvSpPr/>
          <p:nvPr/>
        </p:nvSpPr>
        <p:spPr>
          <a:xfrm>
            <a:off x="6316723" y="40850607"/>
            <a:ext cx="18352967" cy="193967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6784" tIns="53392" rIns="106784" bIns="53392" rtlCol="0" anchor="ctr"/>
          <a:lstStyle/>
          <a:p>
            <a:pPr algn="ctr"/>
            <a:endParaRPr lang="en-US" sz="8310" dirty="0"/>
          </a:p>
        </p:txBody>
      </p:sp>
      <p:sp>
        <p:nvSpPr>
          <p:cNvPr id="48" name="TextBox 15"/>
          <p:cNvSpPr txBox="1"/>
          <p:nvPr/>
        </p:nvSpPr>
        <p:spPr>
          <a:xfrm>
            <a:off x="-1" y="41078327"/>
            <a:ext cx="30275214" cy="1386318"/>
          </a:xfrm>
          <a:prstGeom prst="rect">
            <a:avLst/>
          </a:prstGeom>
          <a:noFill/>
          <a:ln>
            <a:noFill/>
          </a:ln>
        </p:spPr>
        <p:txBody>
          <a:bodyPr wrap="square" lIns="106784" tIns="53392" rIns="106784" bIns="53392" rtlCol="0">
            <a:spAutoFit/>
          </a:bodyPr>
          <a:lstStyle/>
          <a:p>
            <a:pPr algn="ctr"/>
            <a:r>
              <a:rPr lang="en-US" sz="83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Affiliation Logo (</a:t>
            </a:r>
            <a:r>
              <a:rPr lang="en-US" altLang="zh-CN" sz="83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optional)</a:t>
            </a:r>
            <a:endParaRPr lang="en-US" sz="831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任意多边形: 形状 25" hidden="1"/>
          <p:cNvSpPr/>
          <p:nvPr/>
        </p:nvSpPr>
        <p:spPr>
          <a:xfrm>
            <a:off x="14991340" y="0"/>
            <a:ext cx="15336341" cy="2297079"/>
          </a:xfrm>
          <a:custGeom>
            <a:avLst/>
            <a:gdLst>
              <a:gd name="connsiteX0" fmla="*/ 5362501 w 15336341"/>
              <a:gd name="connsiteY0" fmla="*/ 0 h 2360689"/>
              <a:gd name="connsiteX1" fmla="*/ 15336341 w 15336341"/>
              <a:gd name="connsiteY1" fmla="*/ 0 h 2360689"/>
              <a:gd name="connsiteX2" fmla="*/ 15336341 w 15336341"/>
              <a:gd name="connsiteY2" fmla="*/ 2360689 h 2360689"/>
              <a:gd name="connsiteX3" fmla="*/ 0 w 15336341"/>
              <a:gd name="connsiteY3" fmla="*/ 2360689 h 2360689"/>
              <a:gd name="connsiteX4" fmla="*/ 69055 w 15336341"/>
              <a:gd name="connsiteY4" fmla="*/ 2277047 h 2360689"/>
              <a:gd name="connsiteX5" fmla="*/ 5209737 w 15336341"/>
              <a:gd name="connsiteY5" fmla="*/ 17731 h 2360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36341" h="2360689">
                <a:moveTo>
                  <a:pt x="5362501" y="0"/>
                </a:moveTo>
                <a:lnTo>
                  <a:pt x="15336341" y="0"/>
                </a:lnTo>
                <a:lnTo>
                  <a:pt x="15336341" y="2360689"/>
                </a:lnTo>
                <a:lnTo>
                  <a:pt x="0" y="2360689"/>
                </a:lnTo>
                <a:lnTo>
                  <a:pt x="69055" y="2277047"/>
                </a:lnTo>
                <a:cubicBezTo>
                  <a:pt x="1155898" y="1098708"/>
                  <a:pt x="2999523" y="303406"/>
                  <a:pt x="5209737" y="17731"/>
                </a:cubicBezTo>
                <a:close/>
              </a:path>
            </a:pathLst>
          </a:custGeom>
          <a:gradFill flip="none" rotWithShape="1">
            <a:gsLst>
              <a:gs pos="0">
                <a:srgbClr val="0345AD"/>
              </a:gs>
              <a:gs pos="100000">
                <a:srgbClr val="5895D4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4" name="矩形 3" hidden="1"/>
          <p:cNvSpPr/>
          <p:nvPr/>
        </p:nvSpPr>
        <p:spPr>
          <a:xfrm>
            <a:off x="6187236" y="15241502"/>
            <a:ext cx="30257988" cy="2360689"/>
          </a:xfrm>
          <a:prstGeom prst="rect">
            <a:avLst/>
          </a:prstGeom>
          <a:gradFill flip="none" rotWithShape="1">
            <a:gsLst>
              <a:gs pos="0">
                <a:srgbClr val="0345AD"/>
              </a:gs>
              <a:gs pos="65707">
                <a:srgbClr val="4482CB">
                  <a:alpha val="0"/>
                </a:srgbClr>
              </a:gs>
              <a:gs pos="18000">
                <a:srgbClr val="306FC1"/>
              </a:gs>
              <a:gs pos="100000">
                <a:srgbClr val="5895D4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Title 1"/>
          <p:cNvSpPr txBox="1"/>
          <p:nvPr/>
        </p:nvSpPr>
        <p:spPr>
          <a:xfrm>
            <a:off x="636892" y="242126"/>
            <a:ext cx="9526090" cy="1696489"/>
          </a:xfrm>
          <a:prstGeom prst="rect">
            <a:avLst/>
          </a:prstGeom>
        </p:spPr>
        <p:txBody>
          <a:bodyPr vert="horz" lIns="427137" tIns="213568" rIns="427137" bIns="213568" rtlCol="0" anchor="ctr">
            <a:noAutofit/>
          </a:bodyPr>
          <a:lstStyle>
            <a:lvl1pPr algn="ctr" defTabSz="2133600" rtl="0" eaLnBrk="1" latinLnBrk="0" hangingPunct="1">
              <a:spcBef>
                <a:spcPct val="0"/>
              </a:spcBef>
              <a:buNone/>
              <a:defRPr sz="2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7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Paper ID #</a:t>
            </a:r>
            <a:r>
              <a:rPr lang="en-US" altLang="zh-CN" sz="7200" dirty="0">
                <a:solidFill>
                  <a:srgbClr val="0345AD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endParaRPr lang="en-US" sz="7200" dirty="0">
              <a:solidFill>
                <a:srgbClr val="0345AD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1431402" y="5897027"/>
            <a:ext cx="27688642" cy="32633603"/>
            <a:chOff x="1431402" y="5897027"/>
            <a:chExt cx="27688642" cy="32633603"/>
          </a:xfrm>
        </p:grpSpPr>
        <p:sp>
          <p:nvSpPr>
            <p:cNvPr id="2" name="Rectangle 22"/>
            <p:cNvSpPr/>
            <p:nvPr/>
          </p:nvSpPr>
          <p:spPr>
            <a:xfrm>
              <a:off x="1431402" y="5897027"/>
              <a:ext cx="13501300" cy="165646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30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5" name="Rectangle 60"/>
            <p:cNvSpPr/>
            <p:nvPr/>
          </p:nvSpPr>
          <p:spPr>
            <a:xfrm>
              <a:off x="15618744" y="22973150"/>
              <a:ext cx="13501300" cy="155574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300"/>
            </a:p>
          </p:txBody>
        </p:sp>
        <p:sp>
          <p:nvSpPr>
            <p:cNvPr id="6" name="Rectangle 49"/>
            <p:cNvSpPr/>
            <p:nvPr/>
          </p:nvSpPr>
          <p:spPr>
            <a:xfrm>
              <a:off x="1431402" y="22973150"/>
              <a:ext cx="13501300" cy="155574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300" dirty="0"/>
            </a:p>
          </p:txBody>
        </p:sp>
        <p:sp>
          <p:nvSpPr>
            <p:cNvPr id="7" name="Rectangle 35"/>
            <p:cNvSpPr/>
            <p:nvPr/>
          </p:nvSpPr>
          <p:spPr>
            <a:xfrm>
              <a:off x="15591302" y="5897027"/>
              <a:ext cx="13501300" cy="165646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300"/>
            </a:p>
          </p:txBody>
        </p:sp>
        <p:sp>
          <p:nvSpPr>
            <p:cNvPr id="9" name="Title 1"/>
            <p:cNvSpPr txBox="1"/>
            <p:nvPr/>
          </p:nvSpPr>
          <p:spPr>
            <a:xfrm>
              <a:off x="15593168" y="5901839"/>
              <a:ext cx="4678680" cy="119507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txBody>
            <a:bodyPr vert="horz" wrap="none" lIns="395136" tIns="197563" rIns="395136" bIns="197563" rtlCol="0" anchor="t" anchorCtr="0">
              <a:sp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5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Architecture</a:t>
              </a:r>
              <a:endPara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itle 1"/>
            <p:cNvSpPr txBox="1"/>
            <p:nvPr/>
          </p:nvSpPr>
          <p:spPr>
            <a:xfrm>
              <a:off x="1433273" y="22972496"/>
              <a:ext cx="8752840" cy="119507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txBody>
            <a:bodyPr vert="horz" wrap="none" lIns="395136" tIns="197563" rIns="395136" bIns="197563" rtlCol="0" anchor="t" anchorCtr="0">
              <a:sp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5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Experimental Procedures</a:t>
              </a:r>
              <a:endPara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itle 1"/>
            <p:cNvSpPr txBox="1"/>
            <p:nvPr/>
          </p:nvSpPr>
          <p:spPr>
            <a:xfrm>
              <a:off x="15618744" y="22937776"/>
              <a:ext cx="7504430" cy="119507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txBody>
            <a:bodyPr vert="horz" wrap="none" lIns="395136" tIns="197563" rIns="395136" bIns="197563" rtlCol="0" anchor="t" anchorCtr="0">
              <a:sp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5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Experimental Results</a:t>
              </a:r>
              <a:endPara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itle 1"/>
            <p:cNvSpPr txBox="1"/>
            <p:nvPr/>
          </p:nvSpPr>
          <p:spPr>
            <a:xfrm>
              <a:off x="1431402" y="5906547"/>
              <a:ext cx="4090035" cy="119507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txBody>
            <a:bodyPr vert="horz" wrap="none" lIns="395136" tIns="197563" rIns="395136" bIns="197563" rtlCol="0" anchor="t" anchorCtr="0">
              <a:sp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5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Motivation</a:t>
              </a:r>
              <a:endPara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WPS 演示</Application>
  <PresentationFormat>自定义</PresentationFormat>
  <Paragraphs>18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</vt:lpstr>
      <vt:lpstr>微软雅黑</vt:lpstr>
      <vt:lpstr>Calibri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Manisa Pipattanasomporn</dc:creator>
  <cp:lastModifiedBy>Young</cp:lastModifiedBy>
  <cp:revision>37</cp:revision>
  <dcterms:created xsi:type="dcterms:W3CDTF">2013-01-23T23:02:00Z</dcterms:created>
  <dcterms:modified xsi:type="dcterms:W3CDTF">2026-05-29T09:46:34Z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2C597F7E82F7449EB16236A1C786ED5A_13</vt:lpwstr>
  </property>
  <property fmtid="{D5CDD505-2E9C-101B-9397-08002B2CF9AE}" pid="3" name="KSOProductBuildVer">
    <vt:lpwstr>2052-12.1.0.26375</vt:lpwstr>
  </property>
</Properties>
</file>