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6" r:id="rId2"/>
    <p:sldId id="282" r:id="rId3"/>
    <p:sldId id="276" r:id="rId4"/>
    <p:sldId id="277" r:id="rId5"/>
    <p:sldId id="278" r:id="rId6"/>
    <p:sldId id="279" r:id="rId7"/>
    <p:sldId id="281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0"/>
    <p:restoredTop sz="94637"/>
  </p:normalViewPr>
  <p:slideViewPr>
    <p:cSldViewPr snapToGrid="0">
      <p:cViewPr>
        <p:scale>
          <a:sx n="81" d="100"/>
          <a:sy n="81" d="100"/>
        </p:scale>
        <p:origin x="24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9AA94-18D9-462D-98B8-96A5021A6DCE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77B60-09E5-48F1-B67A-9E61D680BC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8" name="Rectangle 40"/>
          <p:cNvSpPr/>
          <p:nvPr userDrawn="1"/>
        </p:nvSpPr>
        <p:spPr>
          <a:xfrm flipH="1">
            <a:off x="732790" y="1567180"/>
            <a:ext cx="10393680" cy="3465830"/>
          </a:xfrm>
          <a:prstGeom prst="rect">
            <a:avLst/>
          </a:prstGeom>
          <a:noFill/>
          <a:ln w="127000"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2024/6/20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C6CE462-7CDF-A823-FBD9-5ED271EB1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577420F5-4476-9F67-50F9-0057A43D3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91663" y="6315075"/>
            <a:ext cx="2700337" cy="315913"/>
          </a:xfrm>
        </p:spPr>
        <p:txBody>
          <a:bodyPr/>
          <a:lstStyle/>
          <a:p>
            <a:fld id="{AB90C8AD-4273-484F-AC55-700E45EBDCE6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66057" y="3717096"/>
            <a:ext cx="767969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Paper Title: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Presenters/Authors: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326991" y="2162120"/>
            <a:ext cx="9514840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2024 IEEE IAS Industrial and Commercial Power System Asia</a:t>
            </a:r>
            <a:r>
              <a:rPr lang="en-US" altLang="zh-CN" sz="20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IEEE I&amp;CPS Asia 2024</a:t>
            </a:r>
            <a:r>
              <a:rPr lang="en-US" altLang="zh-CN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|  July 9-12,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923925" y="1045369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Effective Slides</a:t>
            </a:r>
          </a:p>
        </p:txBody>
      </p:sp>
      <p:sp>
        <p:nvSpPr>
          <p:cNvPr id="4" name="Content Placeholder 2"/>
          <p:cNvSpPr txBox="1"/>
          <p:nvPr/>
        </p:nvSpPr>
        <p:spPr>
          <a:xfrm>
            <a:off x="923925" y="2140744"/>
            <a:ext cx="7886700" cy="32635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Include only necessary information</a:t>
            </a:r>
          </a:p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Slide contents should be self evident</a:t>
            </a:r>
          </a:p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Avoid “mega data” slides</a:t>
            </a:r>
          </a:p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Seven words per line</a:t>
            </a:r>
          </a:p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Maximum seven lines per slide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923925" y="1045369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Graphics</a:t>
            </a:r>
          </a:p>
        </p:txBody>
      </p:sp>
      <p:sp>
        <p:nvSpPr>
          <p:cNvPr id="5" name="Content Placeholder 2"/>
          <p:cNvSpPr txBox="1"/>
          <p:nvPr/>
        </p:nvSpPr>
        <p:spPr>
          <a:xfrm>
            <a:off x="923925" y="2140585"/>
            <a:ext cx="8837295" cy="3263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Present information graphically</a:t>
            </a:r>
          </a:p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Clip art or scanned art can be useful in illustrating a point</a:t>
            </a:r>
          </a:p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Graphic devises are helpful in separating elements or directing attention</a:t>
            </a:r>
          </a:p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Graphics need to be fairly big and bold to stand out and to be seen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723900" y="1207294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Graphs, Diagrams &amp; Tables</a:t>
            </a:r>
          </a:p>
        </p:txBody>
      </p:sp>
      <p:sp>
        <p:nvSpPr>
          <p:cNvPr id="2" name="Content Placeholder 2"/>
          <p:cNvSpPr txBox="1"/>
          <p:nvPr/>
        </p:nvSpPr>
        <p:spPr>
          <a:xfrm>
            <a:off x="723900" y="2302510"/>
            <a:ext cx="9063355" cy="3263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Graphs should not contain much detail and should be concise</a:t>
            </a:r>
          </a:p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Different graphs serve different purposes</a:t>
            </a:r>
          </a:p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Diagrams demonstrate ideas, concepts, processes</a:t>
            </a:r>
          </a:p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 more than two graphics or diagrams per slide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904875" y="1235869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Font Basics</a:t>
            </a:r>
          </a:p>
        </p:txBody>
      </p:sp>
      <p:sp>
        <p:nvSpPr>
          <p:cNvPr id="5" name="Content Placeholder 2"/>
          <p:cNvSpPr txBox="1"/>
          <p:nvPr/>
        </p:nvSpPr>
        <p:spPr>
          <a:xfrm>
            <a:off x="904875" y="2331085"/>
            <a:ext cx="8571865" cy="3263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font size should communicate the relative importance of the text content on the slide</a:t>
            </a:r>
          </a:p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Font sizes should range between 18 and 48 points</a:t>
            </a:r>
          </a:p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Illegible fonts detract from the message</a:t>
            </a:r>
          </a:p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If using a computer for the presentation, use “system” fonts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866775" y="1235710"/>
            <a:ext cx="9410065" cy="9944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Type Basics</a:t>
            </a:r>
          </a:p>
        </p:txBody>
      </p:sp>
      <p:sp>
        <p:nvSpPr>
          <p:cNvPr id="5" name="Content Placeholder 2"/>
          <p:cNvSpPr txBox="1"/>
          <p:nvPr/>
        </p:nvSpPr>
        <p:spPr>
          <a:xfrm>
            <a:off x="866775" y="2331085"/>
            <a:ext cx="9410065" cy="3263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ALL CAPITAL LETTERS are hard to read</a:t>
            </a:r>
          </a:p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Use uppercase letters for the first letter of all main words</a:t>
            </a:r>
          </a:p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Avoid abbreviations</a:t>
            </a:r>
          </a:p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Punctuation marks can usually be omitted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08200" y="2772410"/>
            <a:ext cx="7768590" cy="1498600"/>
          </a:xfrm>
        </p:spPr>
        <p:txBody>
          <a:bodyPr>
            <a:noAutofit/>
          </a:bodyPr>
          <a:lstStyle/>
          <a:p>
            <a:pPr algn="ctr"/>
            <a:r>
              <a:rPr lang="en-US" sz="8800" b="0" spc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Thank You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beeaf5e-741b-4425-8477-bc78e2ce0137"/>
  <p:tag name="COMMONDATA" val="eyJoZGlkIjoiZWJmMDAwY2JlYjU5ZjhiYmQyNjI5ODVhMGViOTlmZW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207</Words>
  <Application>Microsoft Macintosh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Wingdings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Sophie</dc:creator>
  <cp:lastModifiedBy>Punyavee Chaisiri</cp:lastModifiedBy>
  <cp:revision>44</cp:revision>
  <dcterms:created xsi:type="dcterms:W3CDTF">2020-05-22T07:52:00Z</dcterms:created>
  <dcterms:modified xsi:type="dcterms:W3CDTF">2024-06-20T04:09:12Z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88D14A4E4799488BB7D4174E567187D8</vt:lpwstr>
  </property>
  <property fmtid="{D5CDD505-2E9C-101B-9397-08002B2CF9AE}" pid="3" name="KSOProductBuildVer">
    <vt:lpwstr>2052-11.1.0.14309</vt:lpwstr>
  </property>
</Properties>
</file>